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9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29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9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3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3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0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1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1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74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13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9464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627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057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2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5BC3092-EFBF-495D-BDDC-B952C3631FB6}" type="datetimeFigureOut">
              <a:rPr lang="en-US" smtClean="0"/>
              <a:t>5/23/2019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134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534" y="237783"/>
            <a:ext cx="89548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THÀNH PHỐ HỒ CHÍ MINH</a:t>
            </a:r>
          </a:p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 THI ĐUA 1 – KHỐI THI ĐUA GIÁO DỤC NGHỀ NGHIỆP</a:t>
            </a:r>
            <a:endParaRPr lang="en-US" sz="20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534" y="2107526"/>
            <a:ext cx="895489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2</a:t>
            </a:r>
            <a:endParaRPr lang="en-US" sz="4800" b="1"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116" y="5505819"/>
            <a:ext cx="589135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phố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Minh,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23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</a:t>
            </a:r>
            <a:endParaRPr lang="en-US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34" y="3098786"/>
            <a:ext cx="895489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HỌC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2018 - 2019</a:t>
            </a:r>
            <a:endParaRPr 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dirty="0" smtClean="0"/>
              <a:t>1. </a:t>
            </a:r>
            <a:r>
              <a:rPr lang="en-US" b="1" dirty="0" err="1" smtClean="0"/>
              <a:t>Đón</a:t>
            </a:r>
            <a:r>
              <a:rPr lang="en-US" b="1" dirty="0" smtClean="0"/>
              <a:t> </a:t>
            </a:r>
            <a:r>
              <a:rPr lang="en-US" b="1" dirty="0" err="1" smtClean="0"/>
              <a:t>đại</a:t>
            </a:r>
            <a:r>
              <a:rPr lang="en-US" b="1" dirty="0" smtClean="0"/>
              <a:t> </a:t>
            </a:r>
            <a:r>
              <a:rPr lang="en-US" b="1" dirty="0" err="1" smtClean="0"/>
              <a:t>biểu</a:t>
            </a:r>
            <a:r>
              <a:rPr lang="en-US" b="1" dirty="0" smtClean="0"/>
              <a:t>;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2012" y="15797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2. Tuyên </a:t>
            </a:r>
            <a:r>
              <a:rPr lang="en-US" b="1"/>
              <a:t>bố lý do, giới thiệu đại biểu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8" name="Rounded Rectangle 7"/>
          <p:cNvSpPr/>
          <p:nvPr/>
        </p:nvSpPr>
        <p:spPr>
          <a:xfrm>
            <a:off x="232012" y="2313295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/>
              <a:t>3. </a:t>
            </a:r>
            <a:r>
              <a:rPr lang="en-US" b="1" dirty="0" err="1" smtClean="0"/>
              <a:t>Báo</a:t>
            </a:r>
            <a:r>
              <a:rPr lang="en-US" b="1" dirty="0" smtClean="0"/>
              <a:t> </a:t>
            </a:r>
            <a:r>
              <a:rPr lang="en-US" b="1" dirty="0" err="1"/>
              <a:t>cáo</a:t>
            </a:r>
            <a:r>
              <a:rPr lang="en-US" b="1" dirty="0"/>
              <a:t> </a:t>
            </a:r>
            <a:r>
              <a:rPr lang="en-US" b="1" dirty="0" smtClean="0"/>
              <a:t>: </a:t>
            </a:r>
            <a:r>
              <a:rPr lang="en-US" b="1" dirty="0" err="1" smtClean="0"/>
              <a:t>dự</a:t>
            </a:r>
            <a:r>
              <a:rPr lang="en-US" b="1" dirty="0" smtClean="0"/>
              <a:t> </a:t>
            </a:r>
            <a:r>
              <a:rPr lang="en-US" b="1" dirty="0" err="1"/>
              <a:t>thảo</a:t>
            </a:r>
            <a:r>
              <a:rPr lang="en-US" b="1" dirty="0"/>
              <a:t> </a:t>
            </a:r>
            <a:r>
              <a:rPr lang="en-US" b="1" dirty="0" err="1"/>
              <a:t>sơ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r>
              <a:rPr lang="en-US" b="1" dirty="0"/>
              <a:t> </a:t>
            </a:r>
            <a:r>
              <a:rPr lang="en-US" b="1" dirty="0" err="1"/>
              <a:t>kỳ</a:t>
            </a:r>
            <a:r>
              <a:rPr lang="en-US" b="1" dirty="0"/>
              <a:t> I </a:t>
            </a:r>
            <a:r>
              <a:rPr lang="en-US" b="1" dirty="0" err="1"/>
              <a:t>năm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r>
              <a:rPr lang="en-US" b="1" dirty="0"/>
              <a:t> </a:t>
            </a:r>
            <a:r>
              <a:rPr lang="en-US" b="1" dirty="0" smtClean="0"/>
              <a:t>2018–2019,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/>
              <a:t>hoạch</a:t>
            </a:r>
            <a:r>
              <a:rPr lang="en-US" b="1" dirty="0"/>
              <a:t> </a:t>
            </a:r>
            <a:r>
              <a:rPr lang="en-US" b="1" dirty="0" err="1"/>
              <a:t>tổ</a:t>
            </a:r>
            <a:r>
              <a:rPr lang="en-US" b="1" dirty="0"/>
              <a:t> </a:t>
            </a:r>
            <a:r>
              <a:rPr lang="en-US" b="1" dirty="0" err="1"/>
              <a:t>chức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thao</a:t>
            </a:r>
            <a:r>
              <a:rPr lang="en-US" b="1" dirty="0"/>
              <a:t> </a:t>
            </a:r>
            <a:r>
              <a:rPr lang="en-US" b="1" dirty="0" smtClean="0"/>
              <a:t>CB-</a:t>
            </a:r>
            <a:r>
              <a:rPr lang="en-US" b="1" dirty="0" err="1" smtClean="0"/>
              <a:t>GV</a:t>
            </a:r>
            <a:r>
              <a:rPr lang="en-US" b="1" dirty="0" smtClean="0"/>
              <a:t>-NV </a:t>
            </a:r>
            <a:r>
              <a:rPr lang="en-US" b="1" dirty="0" err="1" smtClean="0"/>
              <a:t>và</a:t>
            </a:r>
            <a:r>
              <a:rPr lang="en-US" b="1" dirty="0" smtClean="0"/>
              <a:t> </a:t>
            </a:r>
            <a:r>
              <a:rPr lang="en-US" b="1" dirty="0" err="1" smtClean="0"/>
              <a:t>bảng</a:t>
            </a:r>
            <a:r>
              <a:rPr lang="en-US" b="1" dirty="0" smtClean="0"/>
              <a:t> </a:t>
            </a:r>
            <a:r>
              <a:rPr lang="en-US" b="1" dirty="0" err="1" smtClean="0"/>
              <a:t>tự</a:t>
            </a:r>
            <a:r>
              <a:rPr lang="en-US" b="1" dirty="0" smtClean="0"/>
              <a:t> </a:t>
            </a:r>
            <a:r>
              <a:rPr lang="en-US" b="1" dirty="0" err="1" smtClean="0"/>
              <a:t>chấm</a:t>
            </a:r>
            <a:r>
              <a:rPr lang="en-US" b="1" dirty="0" smtClean="0"/>
              <a:t> </a:t>
            </a:r>
            <a:r>
              <a:rPr lang="en-US" b="1" dirty="0" err="1" smtClean="0"/>
              <a:t>điểm</a:t>
            </a:r>
            <a:r>
              <a:rPr lang="en-US" b="1" dirty="0" smtClean="0"/>
              <a:t> </a:t>
            </a:r>
            <a:r>
              <a:rPr lang="en-US" b="1" dirty="0" err="1" smtClean="0"/>
              <a:t>thi</a:t>
            </a:r>
            <a:r>
              <a:rPr lang="en-US" b="1" dirty="0" smtClean="0"/>
              <a:t> </a:t>
            </a:r>
            <a:r>
              <a:rPr lang="en-US" b="1" dirty="0" err="1" smtClean="0"/>
              <a:t>đua</a:t>
            </a:r>
            <a:endParaRPr lang="en-US" b="1" dirty="0"/>
          </a:p>
        </p:txBody>
      </p:sp>
      <p:sp>
        <p:nvSpPr>
          <p:cNvPr id="9" name="Rounded Rectangle 8"/>
          <p:cNvSpPr/>
          <p:nvPr/>
        </p:nvSpPr>
        <p:spPr>
          <a:xfrm>
            <a:off x="232012" y="304686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dirty="0" smtClean="0"/>
              <a:t>4. </a:t>
            </a:r>
            <a:r>
              <a:rPr lang="en-US" b="1" dirty="0" err="1"/>
              <a:t>Báo</a:t>
            </a:r>
            <a:r>
              <a:rPr lang="en-US" b="1" dirty="0"/>
              <a:t> </a:t>
            </a:r>
            <a:r>
              <a:rPr lang="en-US" b="1" dirty="0" err="1" smtClean="0"/>
              <a:t>cáo</a:t>
            </a:r>
            <a:r>
              <a:rPr lang="en-US" b="1" dirty="0" smtClean="0"/>
              <a:t> </a:t>
            </a:r>
            <a:r>
              <a:rPr lang="en-US" b="1" dirty="0" err="1" smtClean="0"/>
              <a:t>chuyên</a:t>
            </a:r>
            <a:r>
              <a:rPr lang="en-US" b="1" dirty="0" smtClean="0"/>
              <a:t> </a:t>
            </a:r>
            <a:r>
              <a:rPr lang="en-US" b="1" dirty="0" err="1"/>
              <a:t>đề</a:t>
            </a:r>
            <a:r>
              <a:rPr lang="en-US" b="1" dirty="0" smtClean="0"/>
              <a:t>;</a:t>
            </a:r>
            <a:endParaRPr lang="en-US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887104" y="3780429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Lý</a:t>
            </a:r>
            <a:r>
              <a:rPr lang="en-US" i="1" dirty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Trọng</a:t>
            </a:r>
            <a:r>
              <a:rPr lang="en-US" i="1" dirty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887104" y="451399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r>
              <a:rPr lang="en-US" i="1" dirty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887104" y="52475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tế-Kỹ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r>
              <a:rPr lang="en-US" i="1" dirty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887104" y="598113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Công</a:t>
            </a:r>
            <a:r>
              <a:rPr lang="en-US" i="1" dirty="0"/>
              <a:t> </a:t>
            </a:r>
            <a:r>
              <a:rPr lang="en-US" i="1" dirty="0" err="1"/>
              <a:t>nghệ</a:t>
            </a:r>
            <a:r>
              <a:rPr lang="en-US" i="1" dirty="0"/>
              <a:t> </a:t>
            </a:r>
            <a:r>
              <a:rPr lang="en-US" i="1" dirty="0" err="1"/>
              <a:t>Thủ</a:t>
            </a:r>
            <a:r>
              <a:rPr lang="en-US" i="1" dirty="0"/>
              <a:t> </a:t>
            </a:r>
            <a:r>
              <a:rPr lang="en-US" i="1" dirty="0" err="1"/>
              <a:t>Đức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60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012" y="552263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7.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biểu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đại</a:t>
            </a:r>
            <a:r>
              <a:rPr lang="en-US" b="1" dirty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/>
              <a:t>Lao </a:t>
            </a:r>
            <a:r>
              <a:rPr lang="en-US" b="1" dirty="0" err="1"/>
              <a:t>động</a:t>
            </a:r>
            <a:r>
              <a:rPr lang="en-US" b="1" dirty="0"/>
              <a:t> – </a:t>
            </a:r>
            <a:r>
              <a:rPr lang="en-US" b="1" dirty="0" err="1"/>
              <a:t>Thương</a:t>
            </a:r>
            <a:r>
              <a:rPr lang="en-US" b="1" dirty="0"/>
              <a:t> </a:t>
            </a:r>
            <a:r>
              <a:rPr lang="en-US" b="1" dirty="0" err="1"/>
              <a:t>binh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TPHCM</a:t>
            </a:r>
            <a:r>
              <a:rPr lang="en-US" b="1" dirty="0"/>
              <a:t>;</a:t>
            </a:r>
            <a:endParaRPr lang="en-US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232012" y="620808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8. </a:t>
            </a:r>
            <a:r>
              <a:rPr lang="en-US" b="1" dirty="0" err="1" smtClean="0"/>
              <a:t>Phát</a:t>
            </a:r>
            <a:r>
              <a:rPr lang="en-US" b="1" dirty="0" smtClean="0"/>
              <a:t> </a:t>
            </a:r>
            <a:r>
              <a:rPr lang="en-US" b="1" dirty="0" err="1"/>
              <a:t>biểu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thúc</a:t>
            </a:r>
            <a:r>
              <a:rPr lang="en-US" b="1" dirty="0"/>
              <a:t>.</a:t>
            </a:r>
            <a:endParaRPr lang="en-US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232011" y="40623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/>
              <a:t>5.</a:t>
            </a:r>
            <a:r>
              <a:rPr lang="en-US" b="1" dirty="0"/>
              <a:t> </a:t>
            </a:r>
            <a:r>
              <a:rPr lang="en-US" b="1" dirty="0" err="1"/>
              <a:t>Giải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, </a:t>
            </a:r>
            <a:r>
              <a:rPr lang="en-US" b="1" dirty="0" err="1"/>
              <a:t>tiệc</a:t>
            </a:r>
            <a:r>
              <a:rPr lang="en-US" b="1" dirty="0"/>
              <a:t> </a:t>
            </a:r>
            <a:r>
              <a:rPr lang="en-US" b="1" dirty="0" err="1"/>
              <a:t>trà</a:t>
            </a:r>
            <a:r>
              <a:rPr lang="en-US" b="1" dirty="0" smtClean="0"/>
              <a:t>;</a:t>
            </a:r>
            <a:endParaRPr lang="en-US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232011" y="4803246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dirty="0" smtClean="0"/>
              <a:t>6. </a:t>
            </a:r>
            <a:r>
              <a:rPr lang="en-US" b="1" dirty="0" err="1" smtClean="0"/>
              <a:t>Thảo</a:t>
            </a:r>
            <a:r>
              <a:rPr lang="en-US" b="1" dirty="0" smtClean="0"/>
              <a:t> </a:t>
            </a:r>
            <a:r>
              <a:rPr lang="en-US" b="1" dirty="0" err="1"/>
              <a:t>luận</a:t>
            </a:r>
            <a:r>
              <a:rPr lang="en-US" b="1" dirty="0"/>
              <a:t> </a:t>
            </a:r>
            <a:r>
              <a:rPr lang="en-US" b="1" dirty="0" smtClean="0"/>
              <a:t>;</a:t>
            </a:r>
            <a:endParaRPr lang="en-US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59556" y="749631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Giao</a:t>
            </a:r>
            <a:r>
              <a:rPr lang="en-US" i="1" dirty="0"/>
              <a:t> </a:t>
            </a:r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vận</a:t>
            </a:r>
            <a:r>
              <a:rPr lang="en-US" i="1" dirty="0"/>
              <a:t> </a:t>
            </a:r>
            <a:r>
              <a:rPr lang="en-US" i="1" dirty="0" err="1"/>
              <a:t>tải</a:t>
            </a:r>
            <a:r>
              <a:rPr lang="en-US" i="1" dirty="0"/>
              <a:t> </a:t>
            </a:r>
            <a:r>
              <a:rPr lang="en-US" i="1" dirty="0" smtClean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559556" y="139107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Kinh</a:t>
            </a:r>
            <a:r>
              <a:rPr lang="en-US" i="1" dirty="0"/>
              <a:t> </a:t>
            </a:r>
            <a:r>
              <a:rPr lang="en-US" i="1" dirty="0" err="1"/>
              <a:t>tế-Kỹ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Thủ</a:t>
            </a:r>
            <a:r>
              <a:rPr lang="en-US" i="1" dirty="0"/>
              <a:t> </a:t>
            </a:r>
            <a:r>
              <a:rPr lang="en-US" i="1" dirty="0" err="1"/>
              <a:t>Đức</a:t>
            </a:r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559556" y="204275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Kỹ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Trường</a:t>
            </a:r>
            <a:r>
              <a:rPr lang="en-US" i="1" dirty="0"/>
              <a:t> </a:t>
            </a:r>
            <a:r>
              <a:rPr lang="en-US" i="1" dirty="0" err="1"/>
              <a:t>Tộ</a:t>
            </a:r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>
            <a:off x="559556" y="269443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 smtClean="0"/>
              <a:t>Trường</a:t>
            </a:r>
            <a:r>
              <a:rPr lang="en-US" i="1" dirty="0" smtClean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Nghề</a:t>
            </a:r>
            <a:r>
              <a:rPr lang="en-US" i="1" dirty="0"/>
              <a:t> </a:t>
            </a:r>
            <a:r>
              <a:rPr lang="en-US" i="1" dirty="0" err="1" smtClean="0"/>
              <a:t>Thành</a:t>
            </a:r>
            <a:r>
              <a:rPr lang="en-US" i="1" dirty="0" smtClean="0"/>
              <a:t> </a:t>
            </a:r>
            <a:r>
              <a:rPr lang="en-US" i="1" dirty="0" err="1" smtClean="0"/>
              <a:t>phố</a:t>
            </a:r>
            <a:r>
              <a:rPr lang="en-US" i="1" dirty="0" smtClean="0"/>
              <a:t> </a:t>
            </a:r>
            <a:r>
              <a:rPr lang="en-US" i="1" dirty="0" err="1" smtClean="0"/>
              <a:t>Hồ</a:t>
            </a:r>
            <a:r>
              <a:rPr lang="en-US" i="1" dirty="0" smtClean="0"/>
              <a:t> </a:t>
            </a:r>
            <a:r>
              <a:rPr lang="en-US" i="1" dirty="0" err="1"/>
              <a:t>Chí</a:t>
            </a:r>
            <a:r>
              <a:rPr lang="en-US" i="1" dirty="0"/>
              <a:t> Minh</a:t>
            </a:r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559555" y="33597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 err="1"/>
              <a:t>Trường</a:t>
            </a:r>
            <a:r>
              <a:rPr lang="en-US" i="1" dirty="0"/>
              <a:t> Cao </a:t>
            </a:r>
            <a:r>
              <a:rPr lang="en-US" i="1" dirty="0" err="1"/>
              <a:t>đẳng</a:t>
            </a:r>
            <a:r>
              <a:rPr lang="en-US" i="1" dirty="0"/>
              <a:t> </a:t>
            </a:r>
            <a:r>
              <a:rPr lang="en-US" i="1" dirty="0" err="1"/>
              <a:t>Văn</a:t>
            </a:r>
            <a:r>
              <a:rPr lang="en-US" i="1" dirty="0"/>
              <a:t> </a:t>
            </a:r>
            <a:r>
              <a:rPr lang="en-US" i="1" dirty="0" err="1"/>
              <a:t>hóa</a:t>
            </a:r>
            <a:r>
              <a:rPr lang="en-US" i="1" dirty="0"/>
              <a:t> </a:t>
            </a:r>
            <a:r>
              <a:rPr lang="en-US" i="1" dirty="0" err="1"/>
              <a:t>Nghệ</a:t>
            </a:r>
            <a:r>
              <a:rPr lang="en-US" i="1" dirty="0"/>
              <a:t> </a:t>
            </a:r>
            <a:r>
              <a:rPr lang="en-US" i="1" dirty="0" err="1"/>
              <a:t>thuật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21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152</TotalTime>
  <Words>230</Words>
  <Application>Microsoft Office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Slice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CoHoa</cp:lastModifiedBy>
  <cp:revision>10</cp:revision>
  <dcterms:created xsi:type="dcterms:W3CDTF">2019-05-22T06:10:42Z</dcterms:created>
  <dcterms:modified xsi:type="dcterms:W3CDTF">2019-05-23T04:15:31Z</dcterms:modified>
</cp:coreProperties>
</file>